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E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73152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7432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>
                <a:solidFill>
                  <a:srgbClr val="06B6D4"/>
                </a:solidFill>
              </a:rPr>
              <a:t>📐 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097280"/>
            <a:ext cx="11274552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</a:rPr>
              <a:t>Business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108960"/>
            <a:ext cx="11274552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64748B"/>
                </a:solidFill>
              </a:rPr>
              <a:t>Supplier Central — Architecture Documentation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035040"/>
            <a:ext cx="1127455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>
                <a:solidFill>
                  <a:srgbClr val="64748B"/>
                </a:solidFill>
              </a:rPr>
              <a:t>Generated 11 August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Our Three Shared Services at a Glance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&gt; Why this matters for growth: These services are built once. When we launch the CRM portal and Customer app, they plug straight in — no rebuilding, no duplication, faster time to market.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Platform Growth Roadmap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Key Business Metrics to Track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Metric | What It Tells Us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Suppliers Registered | Top of the funnel — how many are signing up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Suppliers Approved | Conversion — how many pass our verification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Suppliers Rejected | Quality signal — are we catching bad actors?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Average Approval Time | Efficiency — how fast is our admin team?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Products Listed | Catalogue depth — more products = better customer choice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Orders Placed | Revenue signal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Return Rate | Customer satisfaction indicator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Payout Volume | Money flowing to suppliers — a trust signal for growth |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  <a:p>
            <a:r>
              <a:rPr sz="1400">
                <a:solidFill>
                  <a:srgbClr val="1E293B"/>
                </a:solidFill>
              </a:rPr>
              <a:t>Document created: 2026-08-11 | Audience: Business / Non-technical | Repo: architecture/supplier/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Supplier Central — Business Overview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&gt; Audience: Business stakeholders, founders, investors, non-technical team members</a:t>
            </a:r>
          </a:p>
          <a:p>
            <a:r>
              <a:rPr sz="1400">
                <a:solidFill>
                  <a:srgbClr val="1E293B"/>
                </a:solidFill>
              </a:rPr>
              <a:t>&gt; Purpose: Understand what we are building, who it serves, and how it works — without any technical jargon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What Are We Building?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Supplier Central is an online portal where local artisans, craftspeople, and small suppliers can:</a:t>
            </a:r>
          </a:p>
          <a:p>
            <a:pPr lvl="1"/>
            <a:r>
              <a:rPr sz="1400">
                <a:solidFill>
                  <a:srgbClr val="1E293B"/>
                </a:solidFill>
              </a:rPr>
              <a:t>• ✅ Register and verify their business identity</a:t>
            </a:r>
          </a:p>
          <a:p>
            <a:pPr lvl="1"/>
            <a:r>
              <a:rPr sz="1400">
                <a:solidFill>
                  <a:srgbClr val="1E293B"/>
                </a:solidFill>
              </a:rPr>
              <a:t>• 📦 List and manage their products</a:t>
            </a:r>
          </a:p>
          <a:p>
            <a:pPr lvl="1"/>
            <a:r>
              <a:rPr sz="1400">
                <a:solidFill>
                  <a:srgbClr val="1E293B"/>
                </a:solidFill>
              </a:rPr>
              <a:t>• 🛒 Receive and fulfil customer orders</a:t>
            </a:r>
          </a:p>
          <a:p>
            <a:pPr lvl="1"/>
            <a:r>
              <a:rPr sz="1400">
                <a:solidFill>
                  <a:srgbClr val="1E293B"/>
                </a:solidFill>
              </a:rPr>
              <a:t>• 💸 Track their earnings and request payouts</a:t>
            </a:r>
          </a:p>
          <a:p>
            <a:pPr lvl="1"/>
            <a:r>
              <a:rPr sz="1400">
                <a:solidFill>
                  <a:srgbClr val="1E293B"/>
                </a:solidFill>
              </a:rPr>
              <a:t>• 📊 View their sales performance at a glance</a:t>
            </a:r>
          </a:p>
          <a:p>
            <a:r>
              <a:rPr sz="1400">
                <a:solidFill>
                  <a:srgbClr val="1E293B"/>
                </a:solidFill>
              </a:rPr>
              <a:t>Think of it as a private marketplace management tool — not the customer-facing shop, but the back-office dashboard every supplier uses to run their business on our platform.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Who Uses This Platform?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The Supplier Journey — From Sign-Up to First Sale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How Supplier Verification Works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&gt; Our admin team manually reviews every supplier to prevent fraud and ensure quality.</a:t>
            </a:r>
          </a:p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How an Order Flows Through the Platform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Platform Services Map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&gt; We have split the platform into smaller, reusable services. Each one does one job well and can be shared across the whole business.</a:t>
            </a:r>
          </a:p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What Makes Our Architecture Smart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Feature | What It Means for the Business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Shared WhatsApp OTP Service | Built once — used by Supplier portal, CRM, and Customer app. No duplication, no extra cost.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Shared Email Service | All platform emails managed in one place. Easy to update templates.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Shared Logging Service | Full audit trail of every action across every service — essential for support and compliance.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Frontend on Hostinger | Low cost, fast to update, no cloud complexity for the website.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Load Balancer | Handles traffic surges — if 1,000 suppliers log in simultaneously, the system stays stable.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Manual GSTIN Verification | Our team verifies every supplier's GSTIN offline — reduces fraud, full control, no third-party API cost.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Documents in Cloud Storage | Aadhaar and PAN stored securely, accessible only to our admin team — compliance ready. |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